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3D3278-D34B-4AE0-A2A0-1528E98CBA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F3F069-3988-45BD-9689-D72A37FC6E97}">
      <dgm:prSet/>
      <dgm:spPr/>
      <dgm:t>
        <a:bodyPr/>
        <a:lstStyle/>
        <a:p>
          <a:r>
            <a:rPr lang="en-US"/>
            <a:t>1. Scalability</a:t>
          </a:r>
        </a:p>
      </dgm:t>
    </dgm:pt>
    <dgm:pt modelId="{79F7961F-FC7E-432A-8EDD-1E8C6A51191F}" type="parTrans" cxnId="{0AA8C733-7F4F-4E45-8666-75017D44F86D}">
      <dgm:prSet/>
      <dgm:spPr/>
      <dgm:t>
        <a:bodyPr/>
        <a:lstStyle/>
        <a:p>
          <a:endParaRPr lang="en-US"/>
        </a:p>
      </dgm:t>
    </dgm:pt>
    <dgm:pt modelId="{BABB0CB3-FAE4-4598-A1EA-76D54C04AC0C}" type="sibTrans" cxnId="{0AA8C733-7F4F-4E45-8666-75017D44F86D}">
      <dgm:prSet/>
      <dgm:spPr/>
      <dgm:t>
        <a:bodyPr/>
        <a:lstStyle/>
        <a:p>
          <a:endParaRPr lang="en-US"/>
        </a:p>
      </dgm:t>
    </dgm:pt>
    <dgm:pt modelId="{58D4CFBA-037C-42D7-A389-305FD2828B5C}">
      <dgm:prSet/>
      <dgm:spPr/>
      <dgm:t>
        <a:bodyPr/>
        <a:lstStyle/>
        <a:p>
          <a:r>
            <a:rPr lang="en-US"/>
            <a:t>- Ensuring effectiveness across tasks and domains</a:t>
          </a:r>
        </a:p>
      </dgm:t>
    </dgm:pt>
    <dgm:pt modelId="{4458E45E-C8C6-4617-AB8A-CFE62653989A}" type="parTrans" cxnId="{B66A8A96-F81E-4BA5-9EF8-9E37292BB38E}">
      <dgm:prSet/>
      <dgm:spPr/>
      <dgm:t>
        <a:bodyPr/>
        <a:lstStyle/>
        <a:p>
          <a:endParaRPr lang="en-US"/>
        </a:p>
      </dgm:t>
    </dgm:pt>
    <dgm:pt modelId="{2D9C0655-21A1-427A-9B94-33B8CE9109EE}" type="sibTrans" cxnId="{B66A8A96-F81E-4BA5-9EF8-9E37292BB38E}">
      <dgm:prSet/>
      <dgm:spPr/>
      <dgm:t>
        <a:bodyPr/>
        <a:lstStyle/>
        <a:p>
          <a:endParaRPr lang="en-US"/>
        </a:p>
      </dgm:t>
    </dgm:pt>
    <dgm:pt modelId="{5FC8A5FE-7A42-4799-A263-43D8B480F60E}">
      <dgm:prSet/>
      <dgm:spPr/>
      <dgm:t>
        <a:bodyPr/>
        <a:lstStyle/>
        <a:p>
          <a:r>
            <a:rPr lang="en-US"/>
            <a:t>2. Bias and Safety</a:t>
          </a:r>
        </a:p>
      </dgm:t>
    </dgm:pt>
    <dgm:pt modelId="{13B7B804-ED26-46D5-997C-0FE9B0EEBB8E}" type="parTrans" cxnId="{B80CC77F-CD93-4C8E-A195-6C7376279273}">
      <dgm:prSet/>
      <dgm:spPr/>
      <dgm:t>
        <a:bodyPr/>
        <a:lstStyle/>
        <a:p>
          <a:endParaRPr lang="en-US"/>
        </a:p>
      </dgm:t>
    </dgm:pt>
    <dgm:pt modelId="{4AB877C0-14A1-448A-A985-FCB1E340D4E4}" type="sibTrans" cxnId="{B80CC77F-CD93-4C8E-A195-6C7376279273}">
      <dgm:prSet/>
      <dgm:spPr/>
      <dgm:t>
        <a:bodyPr/>
        <a:lstStyle/>
        <a:p>
          <a:endParaRPr lang="en-US"/>
        </a:p>
      </dgm:t>
    </dgm:pt>
    <dgm:pt modelId="{E4C4BB52-A451-491F-A23E-576654AFF2E6}">
      <dgm:prSet/>
      <dgm:spPr/>
      <dgm:t>
        <a:bodyPr/>
        <a:lstStyle/>
        <a:p>
          <a:r>
            <a:rPr lang="en-US"/>
            <a:t>- Mitigating biases from prompts</a:t>
          </a:r>
        </a:p>
      </dgm:t>
    </dgm:pt>
    <dgm:pt modelId="{E144AF9C-6E17-4BC7-A54F-D5122F0DCE2D}" type="parTrans" cxnId="{1B1DDFCF-CC27-49D8-BEDD-97AB7A767740}">
      <dgm:prSet/>
      <dgm:spPr/>
      <dgm:t>
        <a:bodyPr/>
        <a:lstStyle/>
        <a:p>
          <a:endParaRPr lang="en-US"/>
        </a:p>
      </dgm:t>
    </dgm:pt>
    <dgm:pt modelId="{29A7DAAA-C515-436A-8FA8-C27589D386C1}" type="sibTrans" cxnId="{1B1DDFCF-CC27-49D8-BEDD-97AB7A767740}">
      <dgm:prSet/>
      <dgm:spPr/>
      <dgm:t>
        <a:bodyPr/>
        <a:lstStyle/>
        <a:p>
          <a:endParaRPr lang="en-US"/>
        </a:p>
      </dgm:t>
    </dgm:pt>
    <dgm:pt modelId="{E0DD382D-95BD-4B6C-BD85-0FF93D51532D}">
      <dgm:prSet/>
      <dgm:spPr/>
      <dgm:t>
        <a:bodyPr/>
        <a:lstStyle/>
        <a:p>
          <a:r>
            <a:rPr lang="en-US"/>
            <a:t>3. Evaluation Standards</a:t>
          </a:r>
        </a:p>
      </dgm:t>
    </dgm:pt>
    <dgm:pt modelId="{76E17C7A-C9E2-409A-B267-1DB4092FD4BC}" type="parTrans" cxnId="{12E68171-B5C2-438B-873F-D48205D2C63B}">
      <dgm:prSet/>
      <dgm:spPr/>
      <dgm:t>
        <a:bodyPr/>
        <a:lstStyle/>
        <a:p>
          <a:endParaRPr lang="en-US"/>
        </a:p>
      </dgm:t>
    </dgm:pt>
    <dgm:pt modelId="{D52B1C84-6EA2-48B5-9FBF-5CA344BFADA8}" type="sibTrans" cxnId="{12E68171-B5C2-438B-873F-D48205D2C63B}">
      <dgm:prSet/>
      <dgm:spPr/>
      <dgm:t>
        <a:bodyPr/>
        <a:lstStyle/>
        <a:p>
          <a:endParaRPr lang="en-US"/>
        </a:p>
      </dgm:t>
    </dgm:pt>
    <dgm:pt modelId="{04EAC838-7C9B-49F1-94F9-5ED6B27C9799}">
      <dgm:prSet/>
      <dgm:spPr/>
      <dgm:t>
        <a:bodyPr/>
        <a:lstStyle/>
        <a:p>
          <a:r>
            <a:rPr lang="en-US"/>
            <a:t>- Consistent metrics for performance evaluation</a:t>
          </a:r>
        </a:p>
      </dgm:t>
    </dgm:pt>
    <dgm:pt modelId="{06341E4C-F889-40AF-9CAD-D548D7D43770}" type="parTrans" cxnId="{4BAB716D-744B-4677-9085-8E6662233BE4}">
      <dgm:prSet/>
      <dgm:spPr/>
      <dgm:t>
        <a:bodyPr/>
        <a:lstStyle/>
        <a:p>
          <a:endParaRPr lang="en-US"/>
        </a:p>
      </dgm:t>
    </dgm:pt>
    <dgm:pt modelId="{02D4DC42-C412-461E-A501-56AA49042E85}" type="sibTrans" cxnId="{4BAB716D-744B-4677-9085-8E6662233BE4}">
      <dgm:prSet/>
      <dgm:spPr/>
      <dgm:t>
        <a:bodyPr/>
        <a:lstStyle/>
        <a:p>
          <a:endParaRPr lang="en-US"/>
        </a:p>
      </dgm:t>
    </dgm:pt>
    <dgm:pt modelId="{D2385AEF-4950-42A8-BC82-A9A0EFA424C5}" type="pres">
      <dgm:prSet presAssocID="{C93D3278-D34B-4AE0-A2A0-1528E98CBA33}" presName="root" presStyleCnt="0">
        <dgm:presLayoutVars>
          <dgm:dir/>
          <dgm:resizeHandles val="exact"/>
        </dgm:presLayoutVars>
      </dgm:prSet>
      <dgm:spPr/>
    </dgm:pt>
    <dgm:pt modelId="{16A60EAE-9297-4E78-BDFB-11378253D2B7}" type="pres">
      <dgm:prSet presAssocID="{D0F3F069-3988-45BD-9689-D72A37FC6E97}" presName="compNode" presStyleCnt="0"/>
      <dgm:spPr/>
    </dgm:pt>
    <dgm:pt modelId="{E0F36319-2919-4BA7-B8DC-577CBBFE0A94}" type="pres">
      <dgm:prSet presAssocID="{D0F3F069-3988-45BD-9689-D72A37FC6E97}" presName="bgRect" presStyleLbl="bgShp" presStyleIdx="0" presStyleCnt="6"/>
      <dgm:spPr/>
    </dgm:pt>
    <dgm:pt modelId="{B663881A-D7AB-4989-99DA-8AD71DF015B7}" type="pres">
      <dgm:prSet presAssocID="{D0F3F069-3988-45BD-9689-D72A37FC6E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EBC2B8-4CAD-4DD3-97C8-0B27A09EAA64}" type="pres">
      <dgm:prSet presAssocID="{D0F3F069-3988-45BD-9689-D72A37FC6E97}" presName="spaceRect" presStyleCnt="0"/>
      <dgm:spPr/>
    </dgm:pt>
    <dgm:pt modelId="{84C62A91-B313-4FA0-A844-5200999E402F}" type="pres">
      <dgm:prSet presAssocID="{D0F3F069-3988-45BD-9689-D72A37FC6E97}" presName="parTx" presStyleLbl="revTx" presStyleIdx="0" presStyleCnt="6">
        <dgm:presLayoutVars>
          <dgm:chMax val="0"/>
          <dgm:chPref val="0"/>
        </dgm:presLayoutVars>
      </dgm:prSet>
      <dgm:spPr/>
    </dgm:pt>
    <dgm:pt modelId="{D553BC02-096A-4553-9172-244F6938616F}" type="pres">
      <dgm:prSet presAssocID="{BABB0CB3-FAE4-4598-A1EA-76D54C04AC0C}" presName="sibTrans" presStyleCnt="0"/>
      <dgm:spPr/>
    </dgm:pt>
    <dgm:pt modelId="{414CD789-7082-44EC-A0D1-EA71634B8F15}" type="pres">
      <dgm:prSet presAssocID="{58D4CFBA-037C-42D7-A389-305FD2828B5C}" presName="compNode" presStyleCnt="0"/>
      <dgm:spPr/>
    </dgm:pt>
    <dgm:pt modelId="{05F128BF-6E3B-4C30-913F-4D77098DC57C}" type="pres">
      <dgm:prSet presAssocID="{58D4CFBA-037C-42D7-A389-305FD2828B5C}" presName="bgRect" presStyleLbl="bgShp" presStyleIdx="1" presStyleCnt="6"/>
      <dgm:spPr/>
    </dgm:pt>
    <dgm:pt modelId="{DEB2CD7C-1250-44BC-BB85-E1BB803AA7E6}" type="pres">
      <dgm:prSet presAssocID="{58D4CFBA-037C-42D7-A389-305FD2828B5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1E52C8F-A5A5-446B-959E-82BD71DDFB67}" type="pres">
      <dgm:prSet presAssocID="{58D4CFBA-037C-42D7-A389-305FD2828B5C}" presName="spaceRect" presStyleCnt="0"/>
      <dgm:spPr/>
    </dgm:pt>
    <dgm:pt modelId="{36A8248B-1C4D-4881-A134-825A7AE43C2A}" type="pres">
      <dgm:prSet presAssocID="{58D4CFBA-037C-42D7-A389-305FD2828B5C}" presName="parTx" presStyleLbl="revTx" presStyleIdx="1" presStyleCnt="6">
        <dgm:presLayoutVars>
          <dgm:chMax val="0"/>
          <dgm:chPref val="0"/>
        </dgm:presLayoutVars>
      </dgm:prSet>
      <dgm:spPr/>
    </dgm:pt>
    <dgm:pt modelId="{3B1201AB-0BEC-4836-A911-DAA7770F5A72}" type="pres">
      <dgm:prSet presAssocID="{2D9C0655-21A1-427A-9B94-33B8CE9109EE}" presName="sibTrans" presStyleCnt="0"/>
      <dgm:spPr/>
    </dgm:pt>
    <dgm:pt modelId="{7537D676-5116-4F5F-9B96-AF580D34E74B}" type="pres">
      <dgm:prSet presAssocID="{5FC8A5FE-7A42-4799-A263-43D8B480F60E}" presName="compNode" presStyleCnt="0"/>
      <dgm:spPr/>
    </dgm:pt>
    <dgm:pt modelId="{B5EC5288-18BA-4871-93CE-1DC9FEFA0D66}" type="pres">
      <dgm:prSet presAssocID="{5FC8A5FE-7A42-4799-A263-43D8B480F60E}" presName="bgRect" presStyleLbl="bgShp" presStyleIdx="2" presStyleCnt="6"/>
      <dgm:spPr/>
    </dgm:pt>
    <dgm:pt modelId="{3AACC47B-BE97-4688-A7C6-2712676E1576}" type="pres">
      <dgm:prSet presAssocID="{5FC8A5FE-7A42-4799-A263-43D8B480F60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847505C-0F8D-4161-98FC-F73771FDB88F}" type="pres">
      <dgm:prSet presAssocID="{5FC8A5FE-7A42-4799-A263-43D8B480F60E}" presName="spaceRect" presStyleCnt="0"/>
      <dgm:spPr/>
    </dgm:pt>
    <dgm:pt modelId="{91C52B4B-5040-43B6-B232-F8E432772D07}" type="pres">
      <dgm:prSet presAssocID="{5FC8A5FE-7A42-4799-A263-43D8B480F60E}" presName="parTx" presStyleLbl="revTx" presStyleIdx="2" presStyleCnt="6">
        <dgm:presLayoutVars>
          <dgm:chMax val="0"/>
          <dgm:chPref val="0"/>
        </dgm:presLayoutVars>
      </dgm:prSet>
      <dgm:spPr/>
    </dgm:pt>
    <dgm:pt modelId="{E17DF56C-D482-4D1B-9C17-57A4197B241C}" type="pres">
      <dgm:prSet presAssocID="{4AB877C0-14A1-448A-A985-FCB1E340D4E4}" presName="sibTrans" presStyleCnt="0"/>
      <dgm:spPr/>
    </dgm:pt>
    <dgm:pt modelId="{124BD38C-3698-4D67-B333-81A224EF5582}" type="pres">
      <dgm:prSet presAssocID="{E4C4BB52-A451-491F-A23E-576654AFF2E6}" presName="compNode" presStyleCnt="0"/>
      <dgm:spPr/>
    </dgm:pt>
    <dgm:pt modelId="{609948F5-C9CA-45C4-8EDF-40791049DE75}" type="pres">
      <dgm:prSet presAssocID="{E4C4BB52-A451-491F-A23E-576654AFF2E6}" presName="bgRect" presStyleLbl="bgShp" presStyleIdx="3" presStyleCnt="6"/>
      <dgm:spPr/>
    </dgm:pt>
    <dgm:pt modelId="{43F89C82-9ADC-4596-A86B-E6B860FF6D04}" type="pres">
      <dgm:prSet presAssocID="{E4C4BB52-A451-491F-A23E-576654AFF2E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39D1169-42EB-48E7-A689-3457790E9451}" type="pres">
      <dgm:prSet presAssocID="{E4C4BB52-A451-491F-A23E-576654AFF2E6}" presName="spaceRect" presStyleCnt="0"/>
      <dgm:spPr/>
    </dgm:pt>
    <dgm:pt modelId="{A16A0F54-5732-4EBA-B3F0-7D7300E4700D}" type="pres">
      <dgm:prSet presAssocID="{E4C4BB52-A451-491F-A23E-576654AFF2E6}" presName="parTx" presStyleLbl="revTx" presStyleIdx="3" presStyleCnt="6">
        <dgm:presLayoutVars>
          <dgm:chMax val="0"/>
          <dgm:chPref val="0"/>
        </dgm:presLayoutVars>
      </dgm:prSet>
      <dgm:spPr/>
    </dgm:pt>
    <dgm:pt modelId="{354E79F0-A1F7-44E3-BAF9-B705C5FBAA8E}" type="pres">
      <dgm:prSet presAssocID="{29A7DAAA-C515-436A-8FA8-C27589D386C1}" presName="sibTrans" presStyleCnt="0"/>
      <dgm:spPr/>
    </dgm:pt>
    <dgm:pt modelId="{5947E058-3D01-46DF-847C-A641434DB84E}" type="pres">
      <dgm:prSet presAssocID="{E0DD382D-95BD-4B6C-BD85-0FF93D51532D}" presName="compNode" presStyleCnt="0"/>
      <dgm:spPr/>
    </dgm:pt>
    <dgm:pt modelId="{2C11C8F5-CEB0-43C2-AD38-30A565301280}" type="pres">
      <dgm:prSet presAssocID="{E0DD382D-95BD-4B6C-BD85-0FF93D51532D}" presName="bgRect" presStyleLbl="bgShp" presStyleIdx="4" presStyleCnt="6"/>
      <dgm:spPr/>
    </dgm:pt>
    <dgm:pt modelId="{DB522001-9F83-4D1E-9BFB-DA8306E1B593}" type="pres">
      <dgm:prSet presAssocID="{E0DD382D-95BD-4B6C-BD85-0FF93D51532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D57A65-B1DF-426A-92EA-3067CA313384}" type="pres">
      <dgm:prSet presAssocID="{E0DD382D-95BD-4B6C-BD85-0FF93D51532D}" presName="spaceRect" presStyleCnt="0"/>
      <dgm:spPr/>
    </dgm:pt>
    <dgm:pt modelId="{19326336-92BD-4A15-880A-1146470D93EA}" type="pres">
      <dgm:prSet presAssocID="{E0DD382D-95BD-4B6C-BD85-0FF93D51532D}" presName="parTx" presStyleLbl="revTx" presStyleIdx="4" presStyleCnt="6">
        <dgm:presLayoutVars>
          <dgm:chMax val="0"/>
          <dgm:chPref val="0"/>
        </dgm:presLayoutVars>
      </dgm:prSet>
      <dgm:spPr/>
    </dgm:pt>
    <dgm:pt modelId="{474D56D1-2AE1-4196-A4FE-C8F7D2AB0128}" type="pres">
      <dgm:prSet presAssocID="{D52B1C84-6EA2-48B5-9FBF-5CA344BFADA8}" presName="sibTrans" presStyleCnt="0"/>
      <dgm:spPr/>
    </dgm:pt>
    <dgm:pt modelId="{10F4E0B7-8D76-4B7E-81B0-DFF13017F580}" type="pres">
      <dgm:prSet presAssocID="{04EAC838-7C9B-49F1-94F9-5ED6B27C9799}" presName="compNode" presStyleCnt="0"/>
      <dgm:spPr/>
    </dgm:pt>
    <dgm:pt modelId="{C954D382-100E-45A7-9C2F-DF0710EF7DC6}" type="pres">
      <dgm:prSet presAssocID="{04EAC838-7C9B-49F1-94F9-5ED6B27C9799}" presName="bgRect" presStyleLbl="bgShp" presStyleIdx="5" presStyleCnt="6"/>
      <dgm:spPr/>
    </dgm:pt>
    <dgm:pt modelId="{E24496E7-EEA0-4D45-8B4C-FDF36DF78175}" type="pres">
      <dgm:prSet presAssocID="{04EAC838-7C9B-49F1-94F9-5ED6B27C979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47A3E82-70BC-4DAB-90C3-04461EDE9085}" type="pres">
      <dgm:prSet presAssocID="{04EAC838-7C9B-49F1-94F9-5ED6B27C9799}" presName="spaceRect" presStyleCnt="0"/>
      <dgm:spPr/>
    </dgm:pt>
    <dgm:pt modelId="{5CE73AAA-8909-4BEB-B61D-3639EA005133}" type="pres">
      <dgm:prSet presAssocID="{04EAC838-7C9B-49F1-94F9-5ED6B27C979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3B2720B-14E3-4657-B49B-0F44C616F132}" type="presOf" srcId="{58D4CFBA-037C-42D7-A389-305FD2828B5C}" destId="{36A8248B-1C4D-4881-A134-825A7AE43C2A}" srcOrd="0" destOrd="0" presId="urn:microsoft.com/office/officeart/2018/2/layout/IconVerticalSolidList"/>
    <dgm:cxn modelId="{0AA8C733-7F4F-4E45-8666-75017D44F86D}" srcId="{C93D3278-D34B-4AE0-A2A0-1528E98CBA33}" destId="{D0F3F069-3988-45BD-9689-D72A37FC6E97}" srcOrd="0" destOrd="0" parTransId="{79F7961F-FC7E-432A-8EDD-1E8C6A51191F}" sibTransId="{BABB0CB3-FAE4-4598-A1EA-76D54C04AC0C}"/>
    <dgm:cxn modelId="{9FB57241-7E83-45B6-8092-02FCCFDF59C1}" type="presOf" srcId="{D0F3F069-3988-45BD-9689-D72A37FC6E97}" destId="{84C62A91-B313-4FA0-A844-5200999E402F}" srcOrd="0" destOrd="0" presId="urn:microsoft.com/office/officeart/2018/2/layout/IconVerticalSolidList"/>
    <dgm:cxn modelId="{501EC26B-A2BA-4B2C-93A9-85CE5AA44C39}" type="presOf" srcId="{E4C4BB52-A451-491F-A23E-576654AFF2E6}" destId="{A16A0F54-5732-4EBA-B3F0-7D7300E4700D}" srcOrd="0" destOrd="0" presId="urn:microsoft.com/office/officeart/2018/2/layout/IconVerticalSolidList"/>
    <dgm:cxn modelId="{4BAB716D-744B-4677-9085-8E6662233BE4}" srcId="{C93D3278-D34B-4AE0-A2A0-1528E98CBA33}" destId="{04EAC838-7C9B-49F1-94F9-5ED6B27C9799}" srcOrd="5" destOrd="0" parTransId="{06341E4C-F889-40AF-9CAD-D548D7D43770}" sibTransId="{02D4DC42-C412-461E-A501-56AA49042E85}"/>
    <dgm:cxn modelId="{12E68171-B5C2-438B-873F-D48205D2C63B}" srcId="{C93D3278-D34B-4AE0-A2A0-1528E98CBA33}" destId="{E0DD382D-95BD-4B6C-BD85-0FF93D51532D}" srcOrd="4" destOrd="0" parTransId="{76E17C7A-C9E2-409A-B267-1DB4092FD4BC}" sibTransId="{D52B1C84-6EA2-48B5-9FBF-5CA344BFADA8}"/>
    <dgm:cxn modelId="{A1907F7D-4946-4EDA-B006-6A8894129264}" type="presOf" srcId="{C93D3278-D34B-4AE0-A2A0-1528E98CBA33}" destId="{D2385AEF-4950-42A8-BC82-A9A0EFA424C5}" srcOrd="0" destOrd="0" presId="urn:microsoft.com/office/officeart/2018/2/layout/IconVerticalSolidList"/>
    <dgm:cxn modelId="{B80CC77F-CD93-4C8E-A195-6C7376279273}" srcId="{C93D3278-D34B-4AE0-A2A0-1528E98CBA33}" destId="{5FC8A5FE-7A42-4799-A263-43D8B480F60E}" srcOrd="2" destOrd="0" parTransId="{13B7B804-ED26-46D5-997C-0FE9B0EEBB8E}" sibTransId="{4AB877C0-14A1-448A-A985-FCB1E340D4E4}"/>
    <dgm:cxn modelId="{9DF35388-E313-409B-BCAE-1C6C9C3039AA}" type="presOf" srcId="{E0DD382D-95BD-4B6C-BD85-0FF93D51532D}" destId="{19326336-92BD-4A15-880A-1146470D93EA}" srcOrd="0" destOrd="0" presId="urn:microsoft.com/office/officeart/2018/2/layout/IconVerticalSolidList"/>
    <dgm:cxn modelId="{B66A8A96-F81E-4BA5-9EF8-9E37292BB38E}" srcId="{C93D3278-D34B-4AE0-A2A0-1528E98CBA33}" destId="{58D4CFBA-037C-42D7-A389-305FD2828B5C}" srcOrd="1" destOrd="0" parTransId="{4458E45E-C8C6-4617-AB8A-CFE62653989A}" sibTransId="{2D9C0655-21A1-427A-9B94-33B8CE9109EE}"/>
    <dgm:cxn modelId="{3890AAC2-8242-468A-B1F1-5FAD5C583EBF}" type="presOf" srcId="{5FC8A5FE-7A42-4799-A263-43D8B480F60E}" destId="{91C52B4B-5040-43B6-B232-F8E432772D07}" srcOrd="0" destOrd="0" presId="urn:microsoft.com/office/officeart/2018/2/layout/IconVerticalSolidList"/>
    <dgm:cxn modelId="{1B1DDFCF-CC27-49D8-BEDD-97AB7A767740}" srcId="{C93D3278-D34B-4AE0-A2A0-1528E98CBA33}" destId="{E4C4BB52-A451-491F-A23E-576654AFF2E6}" srcOrd="3" destOrd="0" parTransId="{E144AF9C-6E17-4BC7-A54F-D5122F0DCE2D}" sibTransId="{29A7DAAA-C515-436A-8FA8-C27589D386C1}"/>
    <dgm:cxn modelId="{0F9F43D4-1BFF-457E-ACAA-CDDA1C9928BA}" type="presOf" srcId="{04EAC838-7C9B-49F1-94F9-5ED6B27C9799}" destId="{5CE73AAA-8909-4BEB-B61D-3639EA005133}" srcOrd="0" destOrd="0" presId="urn:microsoft.com/office/officeart/2018/2/layout/IconVerticalSolidList"/>
    <dgm:cxn modelId="{A83795F9-16BE-4899-88CE-E9B46177BF87}" type="presParOf" srcId="{D2385AEF-4950-42A8-BC82-A9A0EFA424C5}" destId="{16A60EAE-9297-4E78-BDFB-11378253D2B7}" srcOrd="0" destOrd="0" presId="urn:microsoft.com/office/officeart/2018/2/layout/IconVerticalSolidList"/>
    <dgm:cxn modelId="{C836682B-4C68-452A-A5DA-53B41369B149}" type="presParOf" srcId="{16A60EAE-9297-4E78-BDFB-11378253D2B7}" destId="{E0F36319-2919-4BA7-B8DC-577CBBFE0A94}" srcOrd="0" destOrd="0" presId="urn:microsoft.com/office/officeart/2018/2/layout/IconVerticalSolidList"/>
    <dgm:cxn modelId="{ED69BED3-40F5-4ABE-BE31-16C0D8CF672C}" type="presParOf" srcId="{16A60EAE-9297-4E78-BDFB-11378253D2B7}" destId="{B663881A-D7AB-4989-99DA-8AD71DF015B7}" srcOrd="1" destOrd="0" presId="urn:microsoft.com/office/officeart/2018/2/layout/IconVerticalSolidList"/>
    <dgm:cxn modelId="{1BA26B4E-A1C5-48F0-93C0-97460706C44E}" type="presParOf" srcId="{16A60EAE-9297-4E78-BDFB-11378253D2B7}" destId="{AEEBC2B8-4CAD-4DD3-97C8-0B27A09EAA64}" srcOrd="2" destOrd="0" presId="urn:microsoft.com/office/officeart/2018/2/layout/IconVerticalSolidList"/>
    <dgm:cxn modelId="{00088FDB-7B43-479B-A104-EE07E2E1F40C}" type="presParOf" srcId="{16A60EAE-9297-4E78-BDFB-11378253D2B7}" destId="{84C62A91-B313-4FA0-A844-5200999E402F}" srcOrd="3" destOrd="0" presId="urn:microsoft.com/office/officeart/2018/2/layout/IconVerticalSolidList"/>
    <dgm:cxn modelId="{D499C7C7-C180-4211-9426-AB1484D9147F}" type="presParOf" srcId="{D2385AEF-4950-42A8-BC82-A9A0EFA424C5}" destId="{D553BC02-096A-4553-9172-244F6938616F}" srcOrd="1" destOrd="0" presId="urn:microsoft.com/office/officeart/2018/2/layout/IconVerticalSolidList"/>
    <dgm:cxn modelId="{E1BA050B-8F8C-46B6-9EA8-D83D14D99653}" type="presParOf" srcId="{D2385AEF-4950-42A8-BC82-A9A0EFA424C5}" destId="{414CD789-7082-44EC-A0D1-EA71634B8F15}" srcOrd="2" destOrd="0" presId="urn:microsoft.com/office/officeart/2018/2/layout/IconVerticalSolidList"/>
    <dgm:cxn modelId="{AE502A94-BA71-4105-9BD8-A431B6CCA6F9}" type="presParOf" srcId="{414CD789-7082-44EC-A0D1-EA71634B8F15}" destId="{05F128BF-6E3B-4C30-913F-4D77098DC57C}" srcOrd="0" destOrd="0" presId="urn:microsoft.com/office/officeart/2018/2/layout/IconVerticalSolidList"/>
    <dgm:cxn modelId="{752E7F4D-C85A-4F58-B1E5-8D95A17CE1E0}" type="presParOf" srcId="{414CD789-7082-44EC-A0D1-EA71634B8F15}" destId="{DEB2CD7C-1250-44BC-BB85-E1BB803AA7E6}" srcOrd="1" destOrd="0" presId="urn:microsoft.com/office/officeart/2018/2/layout/IconVerticalSolidList"/>
    <dgm:cxn modelId="{BCDA84CF-03CE-429D-814A-1BBD55BCE580}" type="presParOf" srcId="{414CD789-7082-44EC-A0D1-EA71634B8F15}" destId="{C1E52C8F-A5A5-446B-959E-82BD71DDFB67}" srcOrd="2" destOrd="0" presId="urn:microsoft.com/office/officeart/2018/2/layout/IconVerticalSolidList"/>
    <dgm:cxn modelId="{951E1EEF-785C-4F03-8AE3-296B24D3CA38}" type="presParOf" srcId="{414CD789-7082-44EC-A0D1-EA71634B8F15}" destId="{36A8248B-1C4D-4881-A134-825A7AE43C2A}" srcOrd="3" destOrd="0" presId="urn:microsoft.com/office/officeart/2018/2/layout/IconVerticalSolidList"/>
    <dgm:cxn modelId="{8AAAA955-513A-4D24-87CE-C4C9A99DF0F3}" type="presParOf" srcId="{D2385AEF-4950-42A8-BC82-A9A0EFA424C5}" destId="{3B1201AB-0BEC-4836-A911-DAA7770F5A72}" srcOrd="3" destOrd="0" presId="urn:microsoft.com/office/officeart/2018/2/layout/IconVerticalSolidList"/>
    <dgm:cxn modelId="{2E5BB0BF-31F1-4368-9F3B-AC4A696674DF}" type="presParOf" srcId="{D2385AEF-4950-42A8-BC82-A9A0EFA424C5}" destId="{7537D676-5116-4F5F-9B96-AF580D34E74B}" srcOrd="4" destOrd="0" presId="urn:microsoft.com/office/officeart/2018/2/layout/IconVerticalSolidList"/>
    <dgm:cxn modelId="{152A6FB2-C1A2-4E57-B712-FABE8B42D85F}" type="presParOf" srcId="{7537D676-5116-4F5F-9B96-AF580D34E74B}" destId="{B5EC5288-18BA-4871-93CE-1DC9FEFA0D66}" srcOrd="0" destOrd="0" presId="urn:microsoft.com/office/officeart/2018/2/layout/IconVerticalSolidList"/>
    <dgm:cxn modelId="{0C3467B0-1676-4F66-9FB2-BE045D890AF0}" type="presParOf" srcId="{7537D676-5116-4F5F-9B96-AF580D34E74B}" destId="{3AACC47B-BE97-4688-A7C6-2712676E1576}" srcOrd="1" destOrd="0" presId="urn:microsoft.com/office/officeart/2018/2/layout/IconVerticalSolidList"/>
    <dgm:cxn modelId="{64975DD4-8184-4A27-98DD-C7B42FFF79BA}" type="presParOf" srcId="{7537D676-5116-4F5F-9B96-AF580D34E74B}" destId="{0847505C-0F8D-4161-98FC-F73771FDB88F}" srcOrd="2" destOrd="0" presId="urn:microsoft.com/office/officeart/2018/2/layout/IconVerticalSolidList"/>
    <dgm:cxn modelId="{DF4034F5-A7AC-45D0-856E-B49252E7D9C4}" type="presParOf" srcId="{7537D676-5116-4F5F-9B96-AF580D34E74B}" destId="{91C52B4B-5040-43B6-B232-F8E432772D07}" srcOrd="3" destOrd="0" presId="urn:microsoft.com/office/officeart/2018/2/layout/IconVerticalSolidList"/>
    <dgm:cxn modelId="{BE009E4A-2BCF-4905-B8F1-5ED03FB6AE70}" type="presParOf" srcId="{D2385AEF-4950-42A8-BC82-A9A0EFA424C5}" destId="{E17DF56C-D482-4D1B-9C17-57A4197B241C}" srcOrd="5" destOrd="0" presId="urn:microsoft.com/office/officeart/2018/2/layout/IconVerticalSolidList"/>
    <dgm:cxn modelId="{F27AB345-793C-4C7A-8725-75536B4E61AD}" type="presParOf" srcId="{D2385AEF-4950-42A8-BC82-A9A0EFA424C5}" destId="{124BD38C-3698-4D67-B333-81A224EF5582}" srcOrd="6" destOrd="0" presId="urn:microsoft.com/office/officeart/2018/2/layout/IconVerticalSolidList"/>
    <dgm:cxn modelId="{30D23631-3B53-422D-829C-B27C095F90F0}" type="presParOf" srcId="{124BD38C-3698-4D67-B333-81A224EF5582}" destId="{609948F5-C9CA-45C4-8EDF-40791049DE75}" srcOrd="0" destOrd="0" presId="urn:microsoft.com/office/officeart/2018/2/layout/IconVerticalSolidList"/>
    <dgm:cxn modelId="{E1AB66BE-F3DE-4B9B-8A39-E83C2704CF80}" type="presParOf" srcId="{124BD38C-3698-4D67-B333-81A224EF5582}" destId="{43F89C82-9ADC-4596-A86B-E6B860FF6D04}" srcOrd="1" destOrd="0" presId="urn:microsoft.com/office/officeart/2018/2/layout/IconVerticalSolidList"/>
    <dgm:cxn modelId="{89DE6A51-6209-445F-8FDC-8B7A2EF48B61}" type="presParOf" srcId="{124BD38C-3698-4D67-B333-81A224EF5582}" destId="{539D1169-42EB-48E7-A689-3457790E9451}" srcOrd="2" destOrd="0" presId="urn:microsoft.com/office/officeart/2018/2/layout/IconVerticalSolidList"/>
    <dgm:cxn modelId="{ABB5C7AA-1218-46AC-AB55-01FD8CC8C357}" type="presParOf" srcId="{124BD38C-3698-4D67-B333-81A224EF5582}" destId="{A16A0F54-5732-4EBA-B3F0-7D7300E4700D}" srcOrd="3" destOrd="0" presId="urn:microsoft.com/office/officeart/2018/2/layout/IconVerticalSolidList"/>
    <dgm:cxn modelId="{39980AA6-2F61-410D-BFC4-6D5A728B7B1B}" type="presParOf" srcId="{D2385AEF-4950-42A8-BC82-A9A0EFA424C5}" destId="{354E79F0-A1F7-44E3-BAF9-B705C5FBAA8E}" srcOrd="7" destOrd="0" presId="urn:microsoft.com/office/officeart/2018/2/layout/IconVerticalSolidList"/>
    <dgm:cxn modelId="{566027AE-37D4-473A-9B44-943A31254720}" type="presParOf" srcId="{D2385AEF-4950-42A8-BC82-A9A0EFA424C5}" destId="{5947E058-3D01-46DF-847C-A641434DB84E}" srcOrd="8" destOrd="0" presId="urn:microsoft.com/office/officeart/2018/2/layout/IconVerticalSolidList"/>
    <dgm:cxn modelId="{64B048E4-9DA6-4FAA-B25E-CAEC528183F1}" type="presParOf" srcId="{5947E058-3D01-46DF-847C-A641434DB84E}" destId="{2C11C8F5-CEB0-43C2-AD38-30A565301280}" srcOrd="0" destOrd="0" presId="urn:microsoft.com/office/officeart/2018/2/layout/IconVerticalSolidList"/>
    <dgm:cxn modelId="{A920B6C2-699E-4932-8BF1-C7A079EB1732}" type="presParOf" srcId="{5947E058-3D01-46DF-847C-A641434DB84E}" destId="{DB522001-9F83-4D1E-9BFB-DA8306E1B593}" srcOrd="1" destOrd="0" presId="urn:microsoft.com/office/officeart/2018/2/layout/IconVerticalSolidList"/>
    <dgm:cxn modelId="{37425841-098A-4AF8-9046-A8E3275968C0}" type="presParOf" srcId="{5947E058-3D01-46DF-847C-A641434DB84E}" destId="{B2D57A65-B1DF-426A-92EA-3067CA313384}" srcOrd="2" destOrd="0" presId="urn:microsoft.com/office/officeart/2018/2/layout/IconVerticalSolidList"/>
    <dgm:cxn modelId="{9694232F-1F3F-4673-BAB3-CDE2E770BAA0}" type="presParOf" srcId="{5947E058-3D01-46DF-847C-A641434DB84E}" destId="{19326336-92BD-4A15-880A-1146470D93EA}" srcOrd="3" destOrd="0" presId="urn:microsoft.com/office/officeart/2018/2/layout/IconVerticalSolidList"/>
    <dgm:cxn modelId="{59F0249F-9812-4708-A4F7-D360CAF34F3C}" type="presParOf" srcId="{D2385AEF-4950-42A8-BC82-A9A0EFA424C5}" destId="{474D56D1-2AE1-4196-A4FE-C8F7D2AB0128}" srcOrd="9" destOrd="0" presId="urn:microsoft.com/office/officeart/2018/2/layout/IconVerticalSolidList"/>
    <dgm:cxn modelId="{6DEAF047-7AC0-413B-B102-433D7F3DC1C0}" type="presParOf" srcId="{D2385AEF-4950-42A8-BC82-A9A0EFA424C5}" destId="{10F4E0B7-8D76-4B7E-81B0-DFF13017F580}" srcOrd="10" destOrd="0" presId="urn:microsoft.com/office/officeart/2018/2/layout/IconVerticalSolidList"/>
    <dgm:cxn modelId="{84E641E0-BCAA-43CA-B7BC-9FA2ED872A4D}" type="presParOf" srcId="{10F4E0B7-8D76-4B7E-81B0-DFF13017F580}" destId="{C954D382-100E-45A7-9C2F-DF0710EF7DC6}" srcOrd="0" destOrd="0" presId="urn:microsoft.com/office/officeart/2018/2/layout/IconVerticalSolidList"/>
    <dgm:cxn modelId="{1B34E259-734D-4289-81DE-81EE74D43960}" type="presParOf" srcId="{10F4E0B7-8D76-4B7E-81B0-DFF13017F580}" destId="{E24496E7-EEA0-4D45-8B4C-FDF36DF78175}" srcOrd="1" destOrd="0" presId="urn:microsoft.com/office/officeart/2018/2/layout/IconVerticalSolidList"/>
    <dgm:cxn modelId="{5F13B3E3-0316-4F7E-8EAD-FE22520F9945}" type="presParOf" srcId="{10F4E0B7-8D76-4B7E-81B0-DFF13017F580}" destId="{847A3E82-70BC-4DAB-90C3-04461EDE9085}" srcOrd="2" destOrd="0" presId="urn:microsoft.com/office/officeart/2018/2/layout/IconVerticalSolidList"/>
    <dgm:cxn modelId="{597BA040-D946-4EDA-ADED-65A93101E4DE}" type="presParOf" srcId="{10F4E0B7-8D76-4B7E-81B0-DFF13017F580}" destId="{5CE73AAA-8909-4BEB-B61D-3639EA0051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36319-2919-4BA7-B8DC-577CBBFE0A94}">
      <dsp:nvSpPr>
        <dsp:cNvPr id="0" name=""/>
        <dsp:cNvSpPr/>
      </dsp:nvSpPr>
      <dsp:spPr>
        <a:xfrm>
          <a:off x="0" y="1901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881A-D7AB-4989-99DA-8AD71DF015B7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62A91-B313-4FA0-A844-5200999E402F}">
      <dsp:nvSpPr>
        <dsp:cNvPr id="0" name=""/>
        <dsp:cNvSpPr/>
      </dsp:nvSpPr>
      <dsp:spPr>
        <a:xfrm>
          <a:off x="935949" y="1901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Scalability</a:t>
          </a:r>
        </a:p>
      </dsp:txBody>
      <dsp:txXfrm>
        <a:off x="935949" y="1901"/>
        <a:ext cx="3790251" cy="810345"/>
      </dsp:txXfrm>
    </dsp:sp>
    <dsp:sp modelId="{05F128BF-6E3B-4C30-913F-4D77098DC57C}">
      <dsp:nvSpPr>
        <dsp:cNvPr id="0" name=""/>
        <dsp:cNvSpPr/>
      </dsp:nvSpPr>
      <dsp:spPr>
        <a:xfrm>
          <a:off x="0" y="1014833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2CD7C-1250-44BC-BB85-E1BB803AA7E6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8248B-1C4D-4881-A134-825A7AE43C2A}">
      <dsp:nvSpPr>
        <dsp:cNvPr id="0" name=""/>
        <dsp:cNvSpPr/>
      </dsp:nvSpPr>
      <dsp:spPr>
        <a:xfrm>
          <a:off x="935949" y="1014833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Ensuring effectiveness across tasks and domains</a:t>
          </a:r>
        </a:p>
      </dsp:txBody>
      <dsp:txXfrm>
        <a:off x="935949" y="1014833"/>
        <a:ext cx="3790251" cy="810345"/>
      </dsp:txXfrm>
    </dsp:sp>
    <dsp:sp modelId="{B5EC5288-18BA-4871-93CE-1DC9FEFA0D66}">
      <dsp:nvSpPr>
        <dsp:cNvPr id="0" name=""/>
        <dsp:cNvSpPr/>
      </dsp:nvSpPr>
      <dsp:spPr>
        <a:xfrm>
          <a:off x="0" y="2027765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C47B-BE97-4688-A7C6-2712676E1576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52B4B-5040-43B6-B232-F8E432772D07}">
      <dsp:nvSpPr>
        <dsp:cNvPr id="0" name=""/>
        <dsp:cNvSpPr/>
      </dsp:nvSpPr>
      <dsp:spPr>
        <a:xfrm>
          <a:off x="935949" y="2027765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Bias and Safety</a:t>
          </a:r>
        </a:p>
      </dsp:txBody>
      <dsp:txXfrm>
        <a:off x="935949" y="2027765"/>
        <a:ext cx="3790251" cy="810345"/>
      </dsp:txXfrm>
    </dsp:sp>
    <dsp:sp modelId="{609948F5-C9CA-45C4-8EDF-40791049DE75}">
      <dsp:nvSpPr>
        <dsp:cNvPr id="0" name=""/>
        <dsp:cNvSpPr/>
      </dsp:nvSpPr>
      <dsp:spPr>
        <a:xfrm>
          <a:off x="0" y="3040697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89C82-9ADC-4596-A86B-E6B860FF6D04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A0F54-5732-4EBA-B3F0-7D7300E4700D}">
      <dsp:nvSpPr>
        <dsp:cNvPr id="0" name=""/>
        <dsp:cNvSpPr/>
      </dsp:nvSpPr>
      <dsp:spPr>
        <a:xfrm>
          <a:off x="935949" y="3040697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Mitigating biases from prompts</a:t>
          </a:r>
        </a:p>
      </dsp:txBody>
      <dsp:txXfrm>
        <a:off x="935949" y="3040697"/>
        <a:ext cx="3790251" cy="810345"/>
      </dsp:txXfrm>
    </dsp:sp>
    <dsp:sp modelId="{2C11C8F5-CEB0-43C2-AD38-30A565301280}">
      <dsp:nvSpPr>
        <dsp:cNvPr id="0" name=""/>
        <dsp:cNvSpPr/>
      </dsp:nvSpPr>
      <dsp:spPr>
        <a:xfrm>
          <a:off x="0" y="4053629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22001-9F83-4D1E-9BFB-DA8306E1B593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26336-92BD-4A15-880A-1146470D93EA}">
      <dsp:nvSpPr>
        <dsp:cNvPr id="0" name=""/>
        <dsp:cNvSpPr/>
      </dsp:nvSpPr>
      <dsp:spPr>
        <a:xfrm>
          <a:off x="935949" y="4053629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Evaluation Standards</a:t>
          </a:r>
        </a:p>
      </dsp:txBody>
      <dsp:txXfrm>
        <a:off x="935949" y="4053629"/>
        <a:ext cx="3790251" cy="810345"/>
      </dsp:txXfrm>
    </dsp:sp>
    <dsp:sp modelId="{C954D382-100E-45A7-9C2F-DF0710EF7DC6}">
      <dsp:nvSpPr>
        <dsp:cNvPr id="0" name=""/>
        <dsp:cNvSpPr/>
      </dsp:nvSpPr>
      <dsp:spPr>
        <a:xfrm>
          <a:off x="0" y="5066561"/>
          <a:ext cx="47262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496E7-EEA0-4D45-8B4C-FDF36DF78175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73AAA-8909-4BEB-B61D-3639EA005133}">
      <dsp:nvSpPr>
        <dsp:cNvPr id="0" name=""/>
        <dsp:cNvSpPr/>
      </dsp:nvSpPr>
      <dsp:spPr>
        <a:xfrm>
          <a:off x="935949" y="5066561"/>
          <a:ext cx="37902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Consistent metrics for performance evaluation</a:t>
          </a:r>
        </a:p>
      </dsp:txBody>
      <dsp:txXfrm>
        <a:off x="935949" y="5066561"/>
        <a:ext cx="3790251" cy="81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Equations">
            <a:extLst>
              <a:ext uri="{FF2B5EF4-FFF2-40B4-BE49-F238E27FC236}">
                <a16:creationId xmlns:a16="http://schemas.microsoft.com/office/drawing/2014/main" id="{47DD6554-6133-CBFF-11CF-14D0E0E98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852" r="1593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Advances in Prompting Techniques for Generative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Taxonomy, Highlights, Tools, and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Taxonomy of Prompting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1. Text-Based Prompting</a:t>
            </a:r>
          </a:p>
          <a:p>
            <a:r>
              <a:rPr lang="en-US" sz="1700"/>
              <a:t>- Zero-Shot Prompting</a:t>
            </a:r>
          </a:p>
          <a:p>
            <a:r>
              <a:rPr lang="en-US" sz="1700"/>
              <a:t>- Few-Shot Prompting</a:t>
            </a:r>
          </a:p>
          <a:p>
            <a:r>
              <a:rPr lang="en-US" sz="1700"/>
              <a:t>- Chain-of-Thought (CoT)</a:t>
            </a:r>
          </a:p>
          <a:p>
            <a:endParaRPr lang="en-US" sz="1700"/>
          </a:p>
          <a:p>
            <a:r>
              <a:rPr lang="en-US" sz="1700"/>
              <a:t>2. Multimodal Prompting</a:t>
            </a:r>
          </a:p>
          <a:p>
            <a:r>
              <a:rPr lang="en-US" sz="1700"/>
              <a:t>3. Multilingual Prompting</a:t>
            </a:r>
          </a:p>
          <a:p>
            <a:r>
              <a:rPr lang="en-US" sz="1700"/>
              <a:t>4. Decomposition Techniques</a:t>
            </a:r>
          </a:p>
          <a:p>
            <a:r>
              <a:rPr lang="en-US" sz="1700"/>
              <a:t>5. Self-Criticism and Verification</a:t>
            </a:r>
          </a:p>
          <a:p>
            <a:r>
              <a:rPr lang="en-US" sz="1700"/>
              <a:t>6. Ensembling Techniques</a:t>
            </a:r>
          </a:p>
          <a:p>
            <a:r>
              <a:rPr lang="en-US" sz="1700"/>
              <a:t>7. Agents and Tool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E8EB0-A22C-C46B-3B17-7754FDF6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91" b="-445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Highlights of Top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1. Chain-of-Thought (CoT) Prompting</a:t>
            </a:r>
          </a:p>
          <a:p>
            <a:r>
              <a:rPr lang="en-US" sz="1700"/>
              <a:t>2. Self-Consistency</a:t>
            </a:r>
          </a:p>
          <a:p>
            <a:r>
              <a:rPr lang="en-US" sz="1700"/>
              <a:t>3. Decomposition (Least-to-Most)</a:t>
            </a:r>
          </a:p>
          <a:p>
            <a:r>
              <a:rPr lang="en-US" sz="1700"/>
              <a:t>4. Zero-Shot-CoT</a:t>
            </a:r>
          </a:p>
          <a:p>
            <a:r>
              <a:rPr lang="en-US" sz="1700"/>
              <a:t>5. Program-of-Thought</a:t>
            </a:r>
          </a:p>
        </p:txBody>
      </p:sp>
      <p:pic>
        <p:nvPicPr>
          <p:cNvPr id="5" name="Picture 4" descr="Close-up of chain link">
            <a:extLst>
              <a:ext uri="{FF2B5EF4-FFF2-40B4-BE49-F238E27FC236}">
                <a16:creationId xmlns:a16="http://schemas.microsoft.com/office/drawing/2014/main" id="{914FDFAC-B1B0-B1B9-722D-0E36C3C6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31" r="36518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Evaluation and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1. Benchmarks:</a:t>
            </a:r>
          </a:p>
          <a:p>
            <a:r>
              <a:rPr lang="en-US" sz="1700"/>
              <a:t>- GSM8K, MMLU, BIG-bench, TruthfulQA</a:t>
            </a:r>
          </a:p>
          <a:p>
            <a:endParaRPr lang="en-US" sz="1700"/>
          </a:p>
          <a:p>
            <a:r>
              <a:rPr lang="en-US" sz="1700"/>
              <a:t>2. Metrics:</a:t>
            </a:r>
          </a:p>
          <a:p>
            <a:r>
              <a:rPr lang="en-US" sz="1700"/>
              <a:t>- Accuracy, reasoning depth, robustness, consistency</a:t>
            </a:r>
          </a:p>
          <a:p>
            <a:endParaRPr lang="en-US" sz="1700"/>
          </a:p>
          <a:p>
            <a:r>
              <a:rPr lang="en-US" sz="1700"/>
              <a:t>3. Case Studies:</a:t>
            </a:r>
          </a:p>
          <a:p>
            <a:r>
              <a:rPr lang="en-US" sz="1700"/>
              <a:t>- Medical, legal, and customer service applications</a:t>
            </a:r>
          </a:p>
        </p:txBody>
      </p:sp>
      <p:pic>
        <p:nvPicPr>
          <p:cNvPr id="5" name="Picture 4" descr="Numbers and symbols">
            <a:extLst>
              <a:ext uri="{FF2B5EF4-FFF2-40B4-BE49-F238E27FC236}">
                <a16:creationId xmlns:a16="http://schemas.microsoft.com/office/drawing/2014/main" id="{FE480BEA-B7C6-BAB1-D55D-8FEA7BA8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5" r="24794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Tools for LLM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1. Prompt Engineering Frameworks</a:t>
            </a:r>
          </a:p>
          <a:p>
            <a:r>
              <a:rPr lang="en-US" sz="1700"/>
              <a:t>- AutoPrompt, RLPrompt</a:t>
            </a:r>
          </a:p>
          <a:p>
            <a:endParaRPr lang="en-US" sz="1700"/>
          </a:p>
          <a:p>
            <a:r>
              <a:rPr lang="en-US" sz="1700"/>
              <a:t>2. Memory Integration</a:t>
            </a:r>
          </a:p>
          <a:p>
            <a:r>
              <a:rPr lang="en-US" sz="1700"/>
              <a:t>3. Tool-Augmented Agents</a:t>
            </a:r>
          </a:p>
          <a:p>
            <a:r>
              <a:rPr lang="en-US" sz="1700"/>
              <a:t>- APIs for retrieval, calculation, database queries</a:t>
            </a:r>
          </a:p>
        </p:txBody>
      </p:sp>
      <p:pic>
        <p:nvPicPr>
          <p:cNvPr id="5" name="Picture 4" descr="Assorted work tools">
            <a:extLst>
              <a:ext uri="{FF2B5EF4-FFF2-40B4-BE49-F238E27FC236}">
                <a16:creationId xmlns:a16="http://schemas.microsoft.com/office/drawing/2014/main" id="{6DC08554-0FC2-7DF2-F3F8-835EBA82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2" r="33048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Challenges and Future Directions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C00E55-4C33-7F57-F2DA-D81C558AF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204301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</Words>
  <Application>Microsoft Macintosh PowerPoint</Application>
  <PresentationFormat>On-screen Show (4:3)</PresentationFormat>
  <Paragraphs>43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Advances in Prompting Techniques for Generative AI</vt:lpstr>
      <vt:lpstr>Taxonomy of Prompting Techniques</vt:lpstr>
      <vt:lpstr>Highlights of Top Techniques</vt:lpstr>
      <vt:lpstr>Evaluation and Metrics</vt:lpstr>
      <vt:lpstr>Tools for LLM Development</vt:lpstr>
      <vt:lpstr>Challenges and Future Directions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조성빈 조</cp:lastModifiedBy>
  <cp:revision>2</cp:revision>
  <dcterms:created xsi:type="dcterms:W3CDTF">2013-01-27T09:14:16Z</dcterms:created>
  <dcterms:modified xsi:type="dcterms:W3CDTF">2024-12-18T23:33:56Z</dcterms:modified>
  <cp:category/>
</cp:coreProperties>
</file>